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8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16371-FB2E-4C4E-BA25-E0B661BD7F0D}" type="datetimeFigureOut">
              <a:rPr lang="en-US" smtClean="0"/>
              <a:t>4/8/14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A878-D36B-E447-BDF1-761EC2CA5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627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16371-FB2E-4C4E-BA25-E0B661BD7F0D}" type="datetimeFigureOut">
              <a:rPr lang="en-US" smtClean="0"/>
              <a:t>4/8/14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A878-D36B-E447-BDF1-761EC2CA5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554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16371-FB2E-4C4E-BA25-E0B661BD7F0D}" type="datetimeFigureOut">
              <a:rPr lang="en-US" smtClean="0"/>
              <a:t>4/8/14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A878-D36B-E447-BDF1-761EC2CA5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951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16371-FB2E-4C4E-BA25-E0B661BD7F0D}" type="datetimeFigureOut">
              <a:rPr lang="en-US" smtClean="0"/>
              <a:t>4/8/14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A878-D36B-E447-BDF1-761EC2CA5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44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16371-FB2E-4C4E-BA25-E0B661BD7F0D}" type="datetimeFigureOut">
              <a:rPr lang="en-US" smtClean="0"/>
              <a:t>4/8/14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A878-D36B-E447-BDF1-761EC2CA5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76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16371-FB2E-4C4E-BA25-E0B661BD7F0D}" type="datetimeFigureOut">
              <a:rPr lang="en-US" smtClean="0"/>
              <a:t>4/8/14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A878-D36B-E447-BDF1-761EC2CA5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059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16371-FB2E-4C4E-BA25-E0B661BD7F0D}" type="datetimeFigureOut">
              <a:rPr lang="en-US" smtClean="0"/>
              <a:t>4/8/14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A878-D36B-E447-BDF1-761EC2CA5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901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16371-FB2E-4C4E-BA25-E0B661BD7F0D}" type="datetimeFigureOut">
              <a:rPr lang="en-US" smtClean="0"/>
              <a:t>4/8/14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A878-D36B-E447-BDF1-761EC2CA5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904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16371-FB2E-4C4E-BA25-E0B661BD7F0D}" type="datetimeFigureOut">
              <a:rPr lang="en-US" smtClean="0"/>
              <a:t>4/8/14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A878-D36B-E447-BDF1-761EC2CA5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646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16371-FB2E-4C4E-BA25-E0B661BD7F0D}" type="datetimeFigureOut">
              <a:rPr lang="en-US" smtClean="0"/>
              <a:t>4/8/14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A878-D36B-E447-BDF1-761EC2CA5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097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16371-FB2E-4C4E-BA25-E0B661BD7F0D}" type="datetimeFigureOut">
              <a:rPr lang="en-US" smtClean="0"/>
              <a:t>4/8/14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A878-D36B-E447-BDF1-761EC2CA5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54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16371-FB2E-4C4E-BA25-E0B661BD7F0D}" type="datetimeFigureOut">
              <a:rPr lang="en-US" smtClean="0"/>
              <a:t>4/8/14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BA878-D36B-E447-BDF1-761EC2CA5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412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973515" y="0"/>
            <a:ext cx="6927273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00200" y="880421"/>
            <a:ext cx="617220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4400" b="1" dirty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Apple LiGothic Medium"/>
                <a:ea typeface="Apple LiGothic Medium"/>
                <a:cs typeface="Apple LiGothic Medium"/>
              </a:rPr>
              <a:t>想知道履歷怎麼寫嗎？</a:t>
            </a:r>
            <a:endParaRPr lang="en-US" sz="4400" dirty="0">
              <a:latin typeface="Apple LiGothic Medium"/>
              <a:ea typeface="Apple LiGothic Medium"/>
              <a:cs typeface="Apple LiGothic Medium"/>
            </a:endParaRPr>
          </a:p>
          <a:p>
            <a:r>
              <a:rPr lang="en-US" dirty="0"/>
              <a:t> </a:t>
            </a:r>
          </a:p>
          <a:p>
            <a:pPr algn="ctr"/>
            <a:r>
              <a:rPr lang="en-US" sz="4000" b="1" dirty="0">
                <a:solidFill>
                  <a:srgbClr val="FF0000"/>
                </a:solidFill>
                <a:latin typeface="BiauKai"/>
                <a:ea typeface="BiauKai"/>
                <a:cs typeface="BiauKai"/>
              </a:rPr>
              <a:t>4/11</a:t>
            </a:r>
            <a:r>
              <a:rPr lang="zh-TW" altLang="en-US" sz="4000" b="1" dirty="0">
                <a:solidFill>
                  <a:srgbClr val="FF0000"/>
                </a:solidFill>
                <a:latin typeface="BiauKai"/>
                <a:ea typeface="BiauKai"/>
                <a:cs typeface="BiauKai"/>
              </a:rPr>
              <a:t>星期五</a:t>
            </a:r>
            <a:endParaRPr lang="en-US" sz="4000" b="1" dirty="0">
              <a:solidFill>
                <a:srgbClr val="FF0000"/>
              </a:solidFill>
              <a:latin typeface="BiauKai"/>
              <a:ea typeface="BiauKai"/>
              <a:cs typeface="BiauKai"/>
            </a:endParaRPr>
          </a:p>
          <a:p>
            <a:pPr algn="ctr"/>
            <a:r>
              <a:rPr lang="en-US" sz="4000" b="1" dirty="0">
                <a:solidFill>
                  <a:srgbClr val="FF0000"/>
                </a:solidFill>
                <a:latin typeface="BiauKai"/>
                <a:ea typeface="BiauKai"/>
                <a:cs typeface="BiauKai"/>
              </a:rPr>
              <a:t>10:20-12:00</a:t>
            </a:r>
          </a:p>
          <a:p>
            <a:pPr algn="ctr"/>
            <a:r>
              <a:rPr lang="zh-TW" altLang="en-US" sz="4000" b="1" dirty="0">
                <a:solidFill>
                  <a:srgbClr val="FF0000"/>
                </a:solidFill>
                <a:latin typeface="BiauKai"/>
                <a:ea typeface="BiauKai"/>
                <a:cs typeface="BiauKai"/>
              </a:rPr>
              <a:t>普植教室 </a:t>
            </a:r>
            <a:r>
              <a:rPr lang="en-US" sz="4000" b="1" dirty="0">
                <a:solidFill>
                  <a:srgbClr val="FF0000"/>
                </a:solidFill>
                <a:latin typeface="BiauKai"/>
                <a:ea typeface="BiauKai"/>
                <a:cs typeface="BiauKai"/>
              </a:rPr>
              <a:t>(L114)</a:t>
            </a:r>
          </a:p>
          <a:p>
            <a:r>
              <a:rPr lang="en-US" dirty="0"/>
              <a:t> </a:t>
            </a:r>
          </a:p>
          <a:p>
            <a:pPr algn="ctr"/>
            <a:r>
              <a:rPr lang="zh-TW" altLang="en-US" sz="4400" dirty="0">
                <a:latin typeface="Heiti TC Light"/>
                <a:ea typeface="Heiti TC Light"/>
                <a:cs typeface="Heiti TC Light"/>
              </a:rPr>
              <a:t>教你寫履歷！</a:t>
            </a:r>
            <a:endParaRPr lang="en-US" sz="4400" dirty="0">
              <a:latin typeface="Heiti TC Light"/>
              <a:ea typeface="Heiti TC Light"/>
              <a:cs typeface="Heiti TC Ligh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8110" y="5027657"/>
            <a:ext cx="85851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HT" altLang="en-US" dirty="0"/>
              <a:t>劉慧敏</a:t>
            </a:r>
            <a:r>
              <a:rPr lang="zh-CHT" altLang="en-US" dirty="0" smtClean="0"/>
              <a:t>老師</a:t>
            </a:r>
            <a:r>
              <a:rPr lang="zh-TW" altLang="en-US" dirty="0" smtClean="0"/>
              <a:t>主講</a:t>
            </a:r>
            <a:endParaRPr lang="zh-CHT" altLang="en-US" dirty="0"/>
          </a:p>
          <a:p>
            <a:endParaRPr lang="zh-CHT" altLang="en-US" dirty="0"/>
          </a:p>
          <a:p>
            <a:r>
              <a:rPr lang="zh-CHT" altLang="en-US" dirty="0"/>
              <a:t>現任方寸創藝工作室執行長、</a:t>
            </a:r>
            <a:r>
              <a:rPr lang="en-US" altLang="zh-CHT" dirty="0"/>
              <a:t>1111</a:t>
            </a:r>
            <a:r>
              <a:rPr lang="zh-CHT" altLang="en-US" dirty="0"/>
              <a:t>人力銀行職能測評諮詢師、</a:t>
            </a:r>
            <a:r>
              <a:rPr lang="en-US" altLang="zh-CHT" dirty="0"/>
              <a:t>TOYOTA</a:t>
            </a:r>
            <a:r>
              <a:rPr lang="zh-CHT" altLang="en-US" dirty="0"/>
              <a:t>前人資室室長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73515" y="6209808"/>
            <a:ext cx="7239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latin typeface="BiauKai"/>
                <a:ea typeface="BiauKai"/>
                <a:cs typeface="BiauKai"/>
              </a:rPr>
              <a:t>主辦單位：</a:t>
            </a:r>
            <a:r>
              <a:rPr lang="zh-CHT" altLang="en-US" dirty="0" smtClean="0">
                <a:latin typeface="BiauKai"/>
                <a:ea typeface="BiauKai"/>
                <a:cs typeface="BiauKai"/>
              </a:rPr>
              <a:t>東海大學就業輔導暨</a:t>
            </a:r>
            <a:r>
              <a:rPr lang="zh-CHT" altLang="en-US" dirty="0">
                <a:latin typeface="BiauKai"/>
                <a:ea typeface="BiauKai"/>
                <a:cs typeface="BiauKai"/>
              </a:rPr>
              <a:t>校友</a:t>
            </a:r>
            <a:r>
              <a:rPr lang="zh-CHT" altLang="en-US" dirty="0" smtClean="0">
                <a:latin typeface="BiauKai"/>
                <a:ea typeface="BiauKai"/>
                <a:cs typeface="BiauKai"/>
              </a:rPr>
              <a:t>聯絡室</a:t>
            </a:r>
            <a:r>
              <a:rPr lang="en-US" altLang="zh-CHT" dirty="0" smtClean="0">
                <a:latin typeface="BiauKai"/>
                <a:ea typeface="BiauKai"/>
                <a:cs typeface="BiauKai"/>
              </a:rPr>
              <a:t>/</a:t>
            </a:r>
            <a:r>
              <a:rPr lang="zh-TW" altLang="en-US" dirty="0" smtClean="0">
                <a:latin typeface="BiauKai"/>
                <a:ea typeface="BiauKai"/>
                <a:cs typeface="BiauKai"/>
              </a:rPr>
              <a:t>教學卓越計劃</a:t>
            </a:r>
            <a:r>
              <a:rPr lang="en-US" altLang="zh-TW" dirty="0" smtClean="0">
                <a:latin typeface="BiauKai"/>
                <a:ea typeface="BiauKai"/>
                <a:cs typeface="BiauKai"/>
              </a:rPr>
              <a:t>/</a:t>
            </a:r>
            <a:r>
              <a:rPr lang="zh-TW" altLang="en-US" dirty="0" smtClean="0">
                <a:latin typeface="BiauKai"/>
                <a:ea typeface="BiauKai"/>
                <a:cs typeface="BiauKai"/>
              </a:rPr>
              <a:t>生命科學系</a:t>
            </a:r>
            <a:endParaRPr lang="en-US" dirty="0">
              <a:latin typeface="BiauKai"/>
              <a:ea typeface="BiauKai"/>
              <a:cs typeface="BiauKai"/>
            </a:endParaRPr>
          </a:p>
        </p:txBody>
      </p:sp>
    </p:spTree>
    <p:extLst>
      <p:ext uri="{BB962C8B-B14F-4D97-AF65-F5344CB8AC3E}">
        <p14:creationId xmlns:p14="http://schemas.microsoft.com/office/powerpoint/2010/main" val="2869626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31</Words>
  <Application>Microsoft Macintosh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THU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偉廷 趙</dc:creator>
  <cp:lastModifiedBy>偉廷 趙</cp:lastModifiedBy>
  <cp:revision>2</cp:revision>
  <dcterms:created xsi:type="dcterms:W3CDTF">2014-04-08T04:21:31Z</dcterms:created>
  <dcterms:modified xsi:type="dcterms:W3CDTF">2014-04-08T04:42:59Z</dcterms:modified>
</cp:coreProperties>
</file>